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C41EE3-EF98-4B17-9A29-1C6E1F6C0CB7}" v="1" dt="2021-01-04T06:54:52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yrki Allonen" userId="cea835aa-616d-4192-93bb-fc661a0c8d63" providerId="ADAL" clId="{F5C41EE3-EF98-4B17-9A29-1C6E1F6C0CB7}"/>
    <pc:docChg chg="custSel modSld">
      <pc:chgData name="Jyrki Allonen" userId="cea835aa-616d-4192-93bb-fc661a0c8d63" providerId="ADAL" clId="{F5C41EE3-EF98-4B17-9A29-1C6E1F6C0CB7}" dt="2021-01-04T06:57:33.966" v="116" actId="1036"/>
      <pc:docMkLst>
        <pc:docMk/>
      </pc:docMkLst>
      <pc:sldChg chg="addSp delSp modSp mod">
        <pc:chgData name="Jyrki Allonen" userId="cea835aa-616d-4192-93bb-fc661a0c8d63" providerId="ADAL" clId="{F5C41EE3-EF98-4B17-9A29-1C6E1F6C0CB7}" dt="2021-01-04T06:57:33.966" v="116" actId="1036"/>
        <pc:sldMkLst>
          <pc:docMk/>
          <pc:sldMk cId="1206268653" sldId="257"/>
        </pc:sldMkLst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2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3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4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5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7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9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14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17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18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20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21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22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23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24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25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26" creationId="{00000000-0000-0000-0000-000000000000}"/>
          </ac:spMkLst>
        </pc:spChg>
        <pc:spChg chg="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33" creationId="{00000000-0000-0000-0000-000000000000}"/>
          </ac:spMkLst>
        </pc:spChg>
        <pc:spChg chg="add mod">
          <ac:chgData name="Jyrki Allonen" userId="cea835aa-616d-4192-93bb-fc661a0c8d63" providerId="ADAL" clId="{F5C41EE3-EF98-4B17-9A29-1C6E1F6C0CB7}" dt="2021-01-04T06:57:33.966" v="116" actId="1036"/>
          <ac:spMkLst>
            <pc:docMk/>
            <pc:sldMk cId="1206268653" sldId="257"/>
            <ac:spMk id="34" creationId="{AB7DE47E-8B3C-4669-9977-CE3CFC5995CA}"/>
          </ac:spMkLst>
        </pc:spChg>
        <pc:grpChg chg="mod">
          <ac:chgData name="Jyrki Allonen" userId="cea835aa-616d-4192-93bb-fc661a0c8d63" providerId="ADAL" clId="{F5C41EE3-EF98-4B17-9A29-1C6E1F6C0CB7}" dt="2021-01-04T06:57:33.966" v="116" actId="1036"/>
          <ac:grpSpMkLst>
            <pc:docMk/>
            <pc:sldMk cId="1206268653" sldId="257"/>
            <ac:grpSpMk id="27" creationId="{00000000-0000-0000-0000-000000000000}"/>
          </ac:grpSpMkLst>
        </pc:grpChg>
        <pc:grpChg chg="mod">
          <ac:chgData name="Jyrki Allonen" userId="cea835aa-616d-4192-93bb-fc661a0c8d63" providerId="ADAL" clId="{F5C41EE3-EF98-4B17-9A29-1C6E1F6C0CB7}" dt="2021-01-04T06:57:33.966" v="116" actId="1036"/>
          <ac:grpSpMkLst>
            <pc:docMk/>
            <pc:sldMk cId="1206268653" sldId="257"/>
            <ac:grpSpMk id="30" creationId="{00000000-0000-0000-0000-000000000000}"/>
          </ac:grpSpMkLst>
        </pc:grpChg>
        <pc:picChg chg="del mod">
          <ac:chgData name="Jyrki Allonen" userId="cea835aa-616d-4192-93bb-fc661a0c8d63" providerId="ADAL" clId="{F5C41EE3-EF98-4B17-9A29-1C6E1F6C0CB7}" dt="2021-01-04T06:55:01.291" v="2" actId="478"/>
          <ac:picMkLst>
            <pc:docMk/>
            <pc:sldMk cId="1206268653" sldId="257"/>
            <ac:picMk id="1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A074A-CC64-4B0A-9A79-342FB4F128F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8F2ED-1CA1-45C5-B6E2-89DF8827D6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6876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EE748-6687-4ADF-BA60-21ACA55CC0E1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940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7983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66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680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335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0336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789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9252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6540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5958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975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7313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BDCFE-71AB-437A-BD81-6AAF411A986B}" type="datetimeFigureOut">
              <a:rPr lang="fi-FI" smtClean="0"/>
              <a:t>4.1.2021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D3C6C-E3CF-43FE-A7A2-258C15BBAD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3687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aputuote.fi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3553240" y="1292947"/>
            <a:ext cx="529788" cy="810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R-125</a:t>
            </a:r>
          </a:p>
        </p:txBody>
      </p:sp>
      <p:sp>
        <p:nvSpPr>
          <p:cNvPr id="7" name="Rektangel 6"/>
          <p:cNvSpPr/>
          <p:nvPr/>
        </p:nvSpPr>
        <p:spPr>
          <a:xfrm>
            <a:off x="2158044" y="1283644"/>
            <a:ext cx="529788" cy="3242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R-50</a:t>
            </a:r>
          </a:p>
        </p:txBody>
      </p:sp>
      <p:sp>
        <p:nvSpPr>
          <p:cNvPr id="9" name="Rektangel 8"/>
          <p:cNvSpPr/>
          <p:nvPr/>
        </p:nvSpPr>
        <p:spPr>
          <a:xfrm>
            <a:off x="3759900" y="3874443"/>
            <a:ext cx="735817" cy="972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600" dirty="0" err="1"/>
              <a:t>Suora</a:t>
            </a:r>
            <a:r>
              <a:rPr lang="sv-SE" sz="600" dirty="0"/>
              <a:t> </a:t>
            </a:r>
            <a:r>
              <a:rPr lang="sv-SE" sz="600" dirty="0" err="1"/>
              <a:t>liitos</a:t>
            </a:r>
            <a:endParaRPr lang="sv-SE" sz="600" dirty="0"/>
          </a:p>
        </p:txBody>
      </p:sp>
      <p:sp>
        <p:nvSpPr>
          <p:cNvPr id="17" name="Rektangel 16"/>
          <p:cNvSpPr/>
          <p:nvPr/>
        </p:nvSpPr>
        <p:spPr>
          <a:xfrm>
            <a:off x="2860122" y="1283645"/>
            <a:ext cx="529788" cy="6484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R-100</a:t>
            </a:r>
          </a:p>
        </p:txBody>
      </p:sp>
      <p:sp>
        <p:nvSpPr>
          <p:cNvPr id="20" name="Rektangel 19"/>
          <p:cNvSpPr/>
          <p:nvPr/>
        </p:nvSpPr>
        <p:spPr>
          <a:xfrm>
            <a:off x="5071444" y="1285219"/>
            <a:ext cx="529788" cy="12969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R-200</a:t>
            </a:r>
          </a:p>
        </p:txBody>
      </p:sp>
      <p:sp>
        <p:nvSpPr>
          <p:cNvPr id="21" name="Rektangel 20"/>
          <p:cNvSpPr/>
          <p:nvPr/>
        </p:nvSpPr>
        <p:spPr>
          <a:xfrm>
            <a:off x="4264278" y="1283644"/>
            <a:ext cx="529788" cy="9727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R-150</a:t>
            </a:r>
          </a:p>
        </p:txBody>
      </p:sp>
      <p:sp>
        <p:nvSpPr>
          <p:cNvPr id="22" name="Rektangel 21"/>
          <p:cNvSpPr/>
          <p:nvPr/>
        </p:nvSpPr>
        <p:spPr>
          <a:xfrm>
            <a:off x="2183846" y="3683731"/>
            <a:ext cx="529788" cy="2918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700" dirty="0" err="1"/>
              <a:t>alaluiska</a:t>
            </a:r>
            <a:endParaRPr lang="sv-SE" sz="700" dirty="0"/>
          </a:p>
        </p:txBody>
      </p:sp>
      <p:sp>
        <p:nvSpPr>
          <p:cNvPr id="23" name="Rektangel 22"/>
          <p:cNvSpPr/>
          <p:nvPr/>
        </p:nvSpPr>
        <p:spPr>
          <a:xfrm>
            <a:off x="3004598" y="3874443"/>
            <a:ext cx="529788" cy="972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600" dirty="0" err="1"/>
              <a:t>yläluiska</a:t>
            </a:r>
            <a:endParaRPr lang="sv-SE" sz="600" dirty="0"/>
          </a:p>
        </p:txBody>
      </p:sp>
      <p:sp>
        <p:nvSpPr>
          <p:cNvPr id="24" name="Rektangel 3"/>
          <p:cNvSpPr/>
          <p:nvPr/>
        </p:nvSpPr>
        <p:spPr>
          <a:xfrm>
            <a:off x="4534166" y="4971890"/>
            <a:ext cx="972000" cy="9727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P-3</a:t>
            </a:r>
          </a:p>
          <a:p>
            <a:pPr algn="ctr"/>
            <a:r>
              <a:rPr lang="sv-SE" sz="1125" dirty="0"/>
              <a:t>150*150</a:t>
            </a:r>
          </a:p>
        </p:txBody>
      </p:sp>
      <p:sp>
        <p:nvSpPr>
          <p:cNvPr id="25" name="Rektangel 9"/>
          <p:cNvSpPr/>
          <p:nvPr/>
        </p:nvSpPr>
        <p:spPr>
          <a:xfrm>
            <a:off x="2077220" y="4974662"/>
            <a:ext cx="792000" cy="810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P-1</a:t>
            </a:r>
          </a:p>
          <a:p>
            <a:pPr algn="ctr"/>
            <a:r>
              <a:rPr lang="sv-SE" sz="1125" dirty="0"/>
              <a:t>125*125</a:t>
            </a:r>
          </a:p>
        </p:txBody>
      </p:sp>
      <p:sp>
        <p:nvSpPr>
          <p:cNvPr id="26" name="Rektangel 10"/>
          <p:cNvSpPr/>
          <p:nvPr/>
        </p:nvSpPr>
        <p:spPr>
          <a:xfrm>
            <a:off x="3042305" y="4985798"/>
            <a:ext cx="1292752" cy="810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P-2</a:t>
            </a:r>
          </a:p>
          <a:p>
            <a:pPr algn="ctr"/>
            <a:r>
              <a:rPr lang="sv-SE" sz="1125" dirty="0"/>
              <a:t>125*2000</a:t>
            </a:r>
          </a:p>
        </p:txBody>
      </p:sp>
      <p:sp>
        <p:nvSpPr>
          <p:cNvPr id="2" name="Tekstiruutu 1"/>
          <p:cNvSpPr txBox="1"/>
          <p:nvPr/>
        </p:nvSpPr>
        <p:spPr>
          <a:xfrm>
            <a:off x="2075864" y="938561"/>
            <a:ext cx="19427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350" dirty="0"/>
              <a:t>Luiskat cm</a:t>
            </a:r>
          </a:p>
        </p:txBody>
      </p:sp>
      <p:sp>
        <p:nvSpPr>
          <p:cNvPr id="3" name="Tekstiruutu 2"/>
          <p:cNvSpPr txBox="1"/>
          <p:nvPr/>
        </p:nvSpPr>
        <p:spPr>
          <a:xfrm>
            <a:off x="2078267" y="4499436"/>
            <a:ext cx="17488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350" dirty="0"/>
              <a:t>Tasot cm</a:t>
            </a:r>
          </a:p>
        </p:txBody>
      </p:sp>
      <p:sp>
        <p:nvSpPr>
          <p:cNvPr id="14" name="Tekstiruutu 13"/>
          <p:cNvSpPr txBox="1"/>
          <p:nvPr/>
        </p:nvSpPr>
        <p:spPr>
          <a:xfrm>
            <a:off x="2075864" y="3317960"/>
            <a:ext cx="154650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350" dirty="0"/>
              <a:t>Alaluiska ja Yläpää</a:t>
            </a:r>
          </a:p>
        </p:txBody>
      </p:sp>
      <p:sp>
        <p:nvSpPr>
          <p:cNvPr id="5" name="Tekstiruutu 4"/>
          <p:cNvSpPr txBox="1"/>
          <p:nvPr/>
        </p:nvSpPr>
        <p:spPr>
          <a:xfrm>
            <a:off x="5696326" y="4971890"/>
            <a:ext cx="1915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i="1" dirty="0"/>
              <a:t>© Apu-Tuote Oy</a:t>
            </a:r>
          </a:p>
        </p:txBody>
      </p:sp>
      <p:sp>
        <p:nvSpPr>
          <p:cNvPr id="18" name="Rektangel 19"/>
          <p:cNvSpPr/>
          <p:nvPr/>
        </p:nvSpPr>
        <p:spPr>
          <a:xfrm>
            <a:off x="5834821" y="1283645"/>
            <a:ext cx="529788" cy="1628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R-250</a:t>
            </a:r>
          </a:p>
        </p:txBody>
      </p:sp>
      <p:grpSp>
        <p:nvGrpSpPr>
          <p:cNvPr id="27" name="Ryhmä 26"/>
          <p:cNvGrpSpPr/>
          <p:nvPr/>
        </p:nvGrpSpPr>
        <p:grpSpPr>
          <a:xfrm rot="20751920">
            <a:off x="6190410" y="3833697"/>
            <a:ext cx="504000" cy="260168"/>
            <a:chOff x="5316774" y="2438788"/>
            <a:chExt cx="532091" cy="260168"/>
          </a:xfrm>
        </p:grpSpPr>
        <p:sp>
          <p:nvSpPr>
            <p:cNvPr id="28" name="Tasakylkinen kolmio 27"/>
            <p:cNvSpPr/>
            <p:nvPr/>
          </p:nvSpPr>
          <p:spPr>
            <a:xfrm rot="5400000">
              <a:off x="5456874" y="2300991"/>
              <a:ext cx="254194" cy="52978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  <p:sp>
          <p:nvSpPr>
            <p:cNvPr id="29" name="Tekstiruutu 28"/>
            <p:cNvSpPr txBox="1"/>
            <p:nvPr/>
          </p:nvSpPr>
          <p:spPr>
            <a:xfrm>
              <a:off x="5316774" y="2468124"/>
              <a:ext cx="394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900" dirty="0"/>
                <a:t>30ᵒ</a:t>
              </a:r>
            </a:p>
          </p:txBody>
        </p:sp>
      </p:grpSp>
      <p:grpSp>
        <p:nvGrpSpPr>
          <p:cNvPr id="30" name="Ryhmä 29"/>
          <p:cNvGrpSpPr/>
          <p:nvPr/>
        </p:nvGrpSpPr>
        <p:grpSpPr>
          <a:xfrm rot="20204436">
            <a:off x="5518457" y="3777619"/>
            <a:ext cx="468000" cy="410776"/>
            <a:chOff x="5141330" y="2798013"/>
            <a:chExt cx="532090" cy="563960"/>
          </a:xfrm>
        </p:grpSpPr>
        <p:sp>
          <p:nvSpPr>
            <p:cNvPr id="31" name="Tasakylkinen kolmio 30"/>
            <p:cNvSpPr/>
            <p:nvPr/>
          </p:nvSpPr>
          <p:spPr>
            <a:xfrm rot="5400000">
              <a:off x="5125395" y="2813948"/>
              <a:ext cx="563960" cy="532090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-</a:t>
              </a:r>
            </a:p>
          </p:txBody>
        </p:sp>
        <p:sp>
          <p:nvSpPr>
            <p:cNvPr id="32" name="Tekstiruutu 31"/>
            <p:cNvSpPr txBox="1"/>
            <p:nvPr/>
          </p:nvSpPr>
          <p:spPr>
            <a:xfrm>
              <a:off x="5141330" y="2962811"/>
              <a:ext cx="394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900" dirty="0"/>
                <a:t>45ᵒ</a:t>
              </a:r>
            </a:p>
          </p:txBody>
        </p:sp>
      </p:grpSp>
      <p:sp>
        <p:nvSpPr>
          <p:cNvPr id="33" name="Tekstiruutu 32"/>
          <p:cNvSpPr txBox="1"/>
          <p:nvPr/>
        </p:nvSpPr>
        <p:spPr>
          <a:xfrm>
            <a:off x="5337075" y="3317960"/>
            <a:ext cx="154650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350" dirty="0"/>
              <a:t>Kääntöpalat</a:t>
            </a:r>
          </a:p>
        </p:txBody>
      </p:sp>
      <p:sp>
        <p:nvSpPr>
          <p:cNvPr id="34" name="Rektangel 19">
            <a:extLst>
              <a:ext uri="{FF2B5EF4-FFF2-40B4-BE49-F238E27FC236}">
                <a16:creationId xmlns:a16="http://schemas.microsoft.com/office/drawing/2014/main" id="{AB7DE47E-8B3C-4669-9977-CE3CFC5995CA}"/>
              </a:ext>
            </a:extLst>
          </p:cNvPr>
          <p:cNvSpPr/>
          <p:nvPr/>
        </p:nvSpPr>
        <p:spPr>
          <a:xfrm>
            <a:off x="6699189" y="1292947"/>
            <a:ext cx="529788" cy="19522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/>
              <a:t>R-300</a:t>
            </a:r>
          </a:p>
        </p:txBody>
      </p:sp>
    </p:spTree>
    <p:extLst>
      <p:ext uri="{BB962C8B-B14F-4D97-AF65-F5344CB8AC3E}">
        <p14:creationId xmlns:p14="http://schemas.microsoft.com/office/powerpoint/2010/main" val="1206268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2207741" y="395416"/>
            <a:ext cx="4613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Minun ramppini:</a:t>
            </a:r>
          </a:p>
        </p:txBody>
      </p:sp>
      <p:sp>
        <p:nvSpPr>
          <p:cNvPr id="3" name="Tekstiruutu 2"/>
          <p:cNvSpPr txBox="1"/>
          <p:nvPr/>
        </p:nvSpPr>
        <p:spPr>
          <a:xfrm>
            <a:off x="6046573" y="461319"/>
            <a:ext cx="2693773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Kopioi sopivat rampin palat oikeaan järjestykseen tähän diaan. Tallenna työsi ja lähetä se Apu-Tuotteelle, me laskemme sinulle tarjouksen.</a:t>
            </a:r>
          </a:p>
          <a:p>
            <a:r>
              <a:rPr lang="fi-FI" sz="1100" dirty="0"/>
              <a:t>​</a:t>
            </a:r>
          </a:p>
          <a:p>
            <a:r>
              <a:rPr lang="fi-FI" sz="1100" dirty="0"/>
              <a:t>Muistathan, että korkeusero ja </a:t>
            </a:r>
          </a:p>
          <a:p>
            <a:r>
              <a:rPr lang="fi-FI" sz="1100" dirty="0"/>
              <a:t>käyttötarkoitus määrittelevät ramppisi pituuden. </a:t>
            </a:r>
          </a:p>
          <a:p>
            <a:r>
              <a:rPr lang="fi-FI" sz="1100" dirty="0"/>
              <a:t>​</a:t>
            </a:r>
          </a:p>
          <a:p>
            <a:r>
              <a:rPr lang="fi-FI" sz="1100" dirty="0"/>
              <a:t>Tallenna itsellesi ja lähetä tallennettu suunnitelmasi osoitteeseen: </a:t>
            </a:r>
            <a:r>
              <a:rPr lang="fi-FI" sz="1100" dirty="0">
                <a:hlinkClick r:id="rId2"/>
              </a:rPr>
              <a:t>info@aputuote.fi</a:t>
            </a:r>
            <a:endParaRPr lang="fi-FI" sz="1100" dirty="0"/>
          </a:p>
          <a:p>
            <a:r>
              <a:rPr lang="fi-FI" sz="1100" dirty="0"/>
              <a:t>Voit myös soittaa neuvoja 010 423 4210.</a:t>
            </a:r>
          </a:p>
        </p:txBody>
      </p:sp>
    </p:spTree>
    <p:extLst>
      <p:ext uri="{BB962C8B-B14F-4D97-AF65-F5344CB8AC3E}">
        <p14:creationId xmlns:p14="http://schemas.microsoft.com/office/powerpoint/2010/main" val="143730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2413686" y="584886"/>
            <a:ext cx="32292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Esimerkki</a:t>
            </a:r>
            <a:r>
              <a:rPr lang="fi-FI" dirty="0"/>
              <a:t>, Jyrkin ramppi:</a:t>
            </a:r>
          </a:p>
          <a:p>
            <a:endParaRPr lang="fi-FI" dirty="0"/>
          </a:p>
          <a:p>
            <a:r>
              <a:rPr lang="fi-FI" dirty="0"/>
              <a:t>Ovelta 150*150 cm tasolle, </a:t>
            </a:r>
          </a:p>
          <a:p>
            <a:r>
              <a:rPr lang="fi-FI" dirty="0"/>
              <a:t>2 metriä ramppia, </a:t>
            </a:r>
          </a:p>
          <a:p>
            <a:r>
              <a:rPr lang="fi-FI" dirty="0"/>
              <a:t>kääntötaso 125*125 cm, </a:t>
            </a:r>
          </a:p>
          <a:p>
            <a:r>
              <a:rPr lang="fi-FI" dirty="0"/>
              <a:t>1,5 metriä ramppia ja alaluiska.</a:t>
            </a:r>
          </a:p>
        </p:txBody>
      </p:sp>
      <p:sp>
        <p:nvSpPr>
          <p:cNvPr id="5" name="Rektangel 19"/>
          <p:cNvSpPr/>
          <p:nvPr/>
        </p:nvSpPr>
        <p:spPr>
          <a:xfrm rot="16200000">
            <a:off x="3871043" y="4769059"/>
            <a:ext cx="529788" cy="12969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R-200</a:t>
            </a:r>
          </a:p>
        </p:txBody>
      </p:sp>
      <p:sp>
        <p:nvSpPr>
          <p:cNvPr id="6" name="Rektangel 20"/>
          <p:cNvSpPr/>
          <p:nvPr/>
        </p:nvSpPr>
        <p:spPr>
          <a:xfrm>
            <a:off x="4990448" y="3899109"/>
            <a:ext cx="529788" cy="9727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R-150</a:t>
            </a:r>
          </a:p>
        </p:txBody>
      </p:sp>
      <p:sp>
        <p:nvSpPr>
          <p:cNvPr id="7" name="Rektangel 9"/>
          <p:cNvSpPr/>
          <p:nvPr/>
        </p:nvSpPr>
        <p:spPr>
          <a:xfrm>
            <a:off x="4784419" y="4871832"/>
            <a:ext cx="735817" cy="810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P-1</a:t>
            </a:r>
          </a:p>
          <a:p>
            <a:pPr algn="ctr"/>
            <a:r>
              <a:rPr lang="sv-SE" sz="1125" dirty="0"/>
              <a:t>125*125</a:t>
            </a:r>
          </a:p>
        </p:txBody>
      </p:sp>
      <p:sp>
        <p:nvSpPr>
          <p:cNvPr id="8" name="Rektangel 21"/>
          <p:cNvSpPr/>
          <p:nvPr/>
        </p:nvSpPr>
        <p:spPr>
          <a:xfrm>
            <a:off x="4990448" y="3607292"/>
            <a:ext cx="529788" cy="2918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ALAL.</a:t>
            </a:r>
          </a:p>
        </p:txBody>
      </p:sp>
      <p:sp>
        <p:nvSpPr>
          <p:cNvPr id="10" name="Rektangel 3"/>
          <p:cNvSpPr/>
          <p:nvPr/>
        </p:nvSpPr>
        <p:spPr>
          <a:xfrm>
            <a:off x="2604475" y="4709712"/>
            <a:ext cx="882980" cy="9727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P-3</a:t>
            </a:r>
          </a:p>
          <a:p>
            <a:pPr algn="ctr"/>
            <a:r>
              <a:rPr lang="sv-SE" sz="1125" dirty="0"/>
              <a:t>150*150</a:t>
            </a:r>
          </a:p>
        </p:txBody>
      </p:sp>
      <p:sp>
        <p:nvSpPr>
          <p:cNvPr id="11" name="Rektangel 8"/>
          <p:cNvSpPr/>
          <p:nvPr/>
        </p:nvSpPr>
        <p:spPr>
          <a:xfrm>
            <a:off x="2604475" y="4609707"/>
            <a:ext cx="882980" cy="10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600" dirty="0" err="1"/>
              <a:t>Suora</a:t>
            </a:r>
            <a:r>
              <a:rPr lang="sv-SE" sz="600" dirty="0"/>
              <a:t> </a:t>
            </a:r>
            <a:r>
              <a:rPr lang="sv-SE" sz="600" dirty="0" err="1"/>
              <a:t>liitos</a:t>
            </a:r>
            <a:endParaRPr lang="sv-SE" sz="600" dirty="0"/>
          </a:p>
        </p:txBody>
      </p:sp>
      <p:sp>
        <p:nvSpPr>
          <p:cNvPr id="12" name="Sektori 24">
            <a:extLst>
              <a:ext uri="{FF2B5EF4-FFF2-40B4-BE49-F238E27FC236}">
                <a16:creationId xmlns:a16="http://schemas.microsoft.com/office/drawing/2014/main" id="{0A0ACDAE-1404-4754-9591-EFA7BFC29118}"/>
              </a:ext>
            </a:extLst>
          </p:cNvPr>
          <p:cNvSpPr/>
          <p:nvPr/>
        </p:nvSpPr>
        <p:spPr>
          <a:xfrm>
            <a:off x="2148206" y="4025689"/>
            <a:ext cx="1058021" cy="1168036"/>
          </a:xfrm>
          <a:prstGeom prst="pie">
            <a:avLst>
              <a:gd name="adj1" fmla="val 0"/>
              <a:gd name="adj2" fmla="val 5400004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1200" dirty="0">
              <a:solidFill>
                <a:schemeClr val="tx1"/>
              </a:solidFill>
            </a:endParaRPr>
          </a:p>
          <a:p>
            <a:pPr algn="r"/>
            <a:r>
              <a:rPr lang="fi-FI" sz="1200" dirty="0">
                <a:solidFill>
                  <a:schemeClr val="tx1"/>
                </a:solidFill>
              </a:rPr>
              <a:t>	    OVI</a:t>
            </a:r>
          </a:p>
        </p:txBody>
      </p:sp>
    </p:spTree>
    <p:extLst>
      <p:ext uri="{BB962C8B-B14F-4D97-AF65-F5344CB8AC3E}">
        <p14:creationId xmlns:p14="http://schemas.microsoft.com/office/powerpoint/2010/main" val="4226541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126</Words>
  <Application>Microsoft Office PowerPoint</Application>
  <PresentationFormat>Näytössä katseltava diaesitys (4:3)</PresentationFormat>
  <Paragraphs>49</Paragraphs>
  <Slides>3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Office-teema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Jyrki Allonen</dc:creator>
  <cp:lastModifiedBy>Jyrki Allonen</cp:lastModifiedBy>
  <cp:revision>10</cp:revision>
  <dcterms:created xsi:type="dcterms:W3CDTF">2014-03-05T09:48:21Z</dcterms:created>
  <dcterms:modified xsi:type="dcterms:W3CDTF">2021-01-04T06:57:42Z</dcterms:modified>
</cp:coreProperties>
</file>